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est basé sur la saisie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configuration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